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82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67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81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42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77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2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50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03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427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89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74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BA26-3270-4FD4-B972-92A805AE49AC}" type="datetimeFigureOut">
              <a:rPr lang="nl-NL" smtClean="0"/>
              <a:t>22-2-2021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FB8EE-4B05-474C-8A3E-CDC96D41A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914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3.6 Bijzondere verbrandingen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050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Inwendige verbranding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Inwendige verbranding 	= stoffen halen de benodigde zuurstof uit de 				eigen moleculen.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18" y="3298451"/>
            <a:ext cx="11444364" cy="110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Zuurstof uit andere stoffen halen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Stoffen die bij verhitting zuurstof als ontledingsproduct hebben, maar die zelf niet brandbaar zijn, worden gebruikt om in een mengsel met een brandbare stof snelle verbrandingen of explosies te veroorzaken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deze reactie zie je </a:t>
            </a:r>
            <a:r>
              <a:rPr lang="nl-NL" dirty="0" err="1" smtClean="0"/>
              <a:t>kaliumchloraat</a:t>
            </a:r>
            <a:r>
              <a:rPr lang="nl-NL" dirty="0" smtClean="0"/>
              <a:t> (luciferkop) reageren met fosfor.(uit klappertjes)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501" y="3168743"/>
            <a:ext cx="8279039" cy="104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712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3B74CE-EFDF-40E8-9ED9-2CBC647DBE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EC662D-83EA-4D48-B0E6-95ED03AF89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D1F64D-6DCF-4772-BD18-41A200E6F9F8}">
  <ds:schemaRefs>
    <ds:schemaRef ds:uri="http://www.w3.org/XML/1998/namespace"/>
    <ds:schemaRef ds:uri="http://purl.org/dc/dcmitype/"/>
    <ds:schemaRef ds:uri="http://purl.org/dc/terms/"/>
    <ds:schemaRef ds:uri="54cf5622-c7f8-4ecf-a16b-d0c1e0637fa1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03c1073f-59ca-4b02-9a54-25651d767f09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77</Words>
  <Application>Microsoft Office PowerPoint</Application>
  <PresentationFormat>Breedbeeld</PresentationFormat>
  <Paragraphs>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3.6 Bijzondere verbrandingen</vt:lpstr>
      <vt:lpstr>Inwendige verbranding</vt:lpstr>
      <vt:lpstr>Zuurstof uit andere stoffen halen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3.6 Bijzondere verbrandingen</dc:title>
  <dc:creator>Kleijnen, JJC (Janny) de</dc:creator>
  <cp:lastModifiedBy>Kleijnen, JJC (Janny) de</cp:lastModifiedBy>
  <cp:revision>1</cp:revision>
  <dcterms:created xsi:type="dcterms:W3CDTF">2021-02-22T09:45:17Z</dcterms:created>
  <dcterms:modified xsi:type="dcterms:W3CDTF">2021-02-22T09:50:53Z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